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72" r:id="rId4"/>
    <p:sldId id="262" r:id="rId5"/>
    <p:sldId id="264" r:id="rId6"/>
    <p:sldId id="269" r:id="rId7"/>
    <p:sldId id="265" r:id="rId8"/>
    <p:sldId id="266" r:id="rId9"/>
    <p:sldId id="267" r:id="rId10"/>
    <p:sldId id="268" r:id="rId11"/>
    <p:sldId id="263" r:id="rId12"/>
    <p:sldId id="258" r:id="rId13"/>
    <p:sldId id="259" r:id="rId14"/>
    <p:sldId id="260" r:id="rId15"/>
    <p:sldId id="261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91EBD8F-9100-43DA-A355-E0209448FAB0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CDD8505-33AC-4704-8734-C224597B2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8A52F-AE6B-4D58-81BC-88EC3CB6C7E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63726-38F6-406D-9AD1-513E0125E5A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7EED3-1D14-40A4-A0E4-E248AD704BB9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368C-7D76-4D7D-8BB6-1F3606B9C3CF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1CBA-E0E2-4779-8DFD-214692AD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CB39-CC6E-441C-AD35-1206ADB435C0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6DF9-374A-4428-BB58-B8751C2C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6CAC-15AA-4C23-9A40-EC07B50CDB3E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DF85-30F4-458F-B759-464F5B42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D262-B7C6-4E5E-B291-AEEC3DCD860C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AA9B-041F-48BE-85AE-70E2BEAF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5BCB-3368-4DFD-B09A-45196AC607FB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1DD1-2EA6-406C-B1D3-97857783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B299-2B5E-42F9-A2B3-4CB492FA75FF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CD2A-A0DC-4F26-AAF8-D93602DAA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E103-B5BB-4646-9E23-F166A176479D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66B2-426A-4429-BA58-E6ADA3E75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798B-F9C0-4EB9-80BA-FC235948A46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9FD5-C943-49E2-93E4-BA10FA1C4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34D8-1BE1-4DDD-BE3D-AA7A8D5F9117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64A5-FF7C-453B-9029-EE7A5808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0A8A-55EC-4AE5-80B3-0DDFADA478DC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F0AD-505B-4668-8E2B-195ED71F4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0F5E-E157-493C-A721-3C45D2AE9459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B01F-0508-4225-8C7C-1AC93DF7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92ABE8-46D5-49AF-8826-50079D918810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E6F10E-D40C-460D-B4AC-98F5EE9A2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tronix.com/info/xprintserver/add-my-print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tronix.com/findmyxprintserv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3200" smtClean="0">
                <a:solidFill>
                  <a:srgbClr val="404040"/>
                </a:solidFill>
              </a:rPr>
              <a:t/>
            </a:r>
            <a:br>
              <a:rPr lang="en-US" altLang="zh-CN" sz="3200" smtClean="0">
                <a:solidFill>
                  <a:srgbClr val="404040"/>
                </a:solidFill>
              </a:rPr>
            </a:br>
            <a:r>
              <a:rPr lang="en-US" altLang="zh-CN" sz="1100" i="1" smtClean="0">
                <a:solidFill>
                  <a:srgbClr val="7F7F7F"/>
                </a:solidFill>
              </a:rPr>
              <a:t/>
            </a:r>
            <a:br>
              <a:rPr lang="en-US" altLang="zh-CN" sz="1100" i="1" smtClean="0">
                <a:solidFill>
                  <a:srgbClr val="7F7F7F"/>
                </a:solidFill>
              </a:rPr>
            </a:br>
            <a:endParaRPr lang="en-US" altLang="zh-CN" sz="2200" i="1" smtClean="0">
              <a:solidFill>
                <a:srgbClr val="59595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Technical Guide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May. 2012</a:t>
            </a:r>
            <a:endParaRPr lang="en-US" sz="16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2209800"/>
            <a:ext cx="62611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Select the right printer driver</a:t>
            </a: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417638"/>
            <a:ext cx="67945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smtClean="0">
                <a:solidFill>
                  <a:srgbClr val="595959"/>
                </a:solidFill>
              </a:rPr>
              <a:t>If your iOS device doesn’t see provisioned printers:</a:t>
            </a:r>
            <a:br>
              <a:rPr lang="en-US" altLang="zh-CN" sz="4000" b="1" smtClean="0">
                <a:solidFill>
                  <a:srgbClr val="595959"/>
                </a:solidFill>
              </a:rPr>
            </a:br>
            <a:endParaRPr lang="en-US" altLang="zh-CN" sz="400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mtClean="0"/>
              <a:t>It may be blocked by firewalls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mtClean="0"/>
              <a:t>Open port UDP 5353 (bonjour port)</a:t>
            </a:r>
          </a:p>
          <a:p>
            <a:r>
              <a:rPr lang="en-US" altLang="zh-CN" smtClean="0"/>
              <a:t>Check Multicast setting within the routers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Air Print Requirement – Router</a:t>
            </a:r>
            <a:br>
              <a:rPr lang="en-US" dirty="0" smtClean="0"/>
            </a:br>
            <a:r>
              <a:rPr lang="en-US" dirty="0" smtClean="0"/>
              <a:t>Sonic Wall –</a:t>
            </a:r>
            <a:r>
              <a:rPr lang="en-US" dirty="0" err="1" smtClean="0"/>
              <a:t>SonicOS</a:t>
            </a:r>
            <a:endParaRPr lang="en-US" dirty="0"/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5800"/>
            <a:ext cx="9144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1338"/>
            <a:ext cx="9144000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9900"/>
            <a:ext cx="9144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9725"/>
            <a:ext cx="91440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Still No Hope??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/>
              <a:t>Send Diagnostic In formation to our support team.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38" y="2089150"/>
            <a:ext cx="6021387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706688"/>
            <a:ext cx="6308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Don’t see your printer listed?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Request to add your printer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/>
              </a:rPr>
              <a:t>http://www.lantronix.com/info/xprintserver/add-my-printer/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FW version 1.1.0-64 to 1.1.0-71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KNOWN ISSUES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==========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1)	Using the </a:t>
            </a:r>
            <a:r>
              <a:rPr lang="en-US" dirty="0" smtClean="0"/>
              <a:t>Print </a:t>
            </a:r>
            <a:r>
              <a:rPr lang="en-US" dirty="0"/>
              <a:t>Test </a:t>
            </a:r>
            <a:r>
              <a:rPr lang="en-US" dirty="0" smtClean="0"/>
              <a:t>Page </a:t>
            </a:r>
            <a:r>
              <a:rPr lang="en-US" dirty="0"/>
              <a:t>action in the Printers menu may fail for high resolution printers.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2)	Downgrading from a Beta version to a Production version of firmware may cause device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configuration to be lost.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3)	</a:t>
            </a:r>
            <a:r>
              <a:rPr lang="en-US" dirty="0" err="1"/>
              <a:t>xPS</a:t>
            </a:r>
            <a:r>
              <a:rPr lang="en-US" dirty="0"/>
              <a:t> Release 1.1.0 will support Firmware downgrade from any installed None Production builds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(Internal167 and Beta761) to what is currently running as the latest on the </a:t>
            </a:r>
            <a:r>
              <a:rPr lang="en-US" dirty="0" err="1"/>
              <a:t>xPS</a:t>
            </a:r>
            <a:r>
              <a:rPr lang="en-US" dirty="0"/>
              <a:t> Production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Firmware Web Site.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arenR" startAt="4"/>
              <a:defRPr/>
            </a:pPr>
            <a:r>
              <a:rPr lang="en-US" dirty="0" smtClean="0"/>
              <a:t>Downgrading </a:t>
            </a:r>
            <a:r>
              <a:rPr lang="en-US" dirty="0"/>
              <a:t>from a Beta version to a Production version requires the browsers cache to </a:t>
            </a:r>
            <a:r>
              <a:rPr lang="en-US" dirty="0" smtClean="0"/>
              <a:t>be cleared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Arial"/>
              <a:buAutoNum type="arabicParenR" startAt="5"/>
              <a:defRPr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xPrintServer</a:t>
            </a:r>
            <a:r>
              <a:rPr lang="en-US" dirty="0"/>
              <a:t> has firmware 1.0.0-64 loaded, the updated version information reported </a:t>
            </a:r>
            <a:r>
              <a:rPr lang="en-US" dirty="0" smtClean="0"/>
              <a:t>by Check </a:t>
            </a:r>
            <a:r>
              <a:rPr lang="en-US" dirty="0"/>
              <a:t>Firmware </a:t>
            </a:r>
            <a:r>
              <a:rPr lang="en-US" dirty="0" smtClean="0"/>
              <a:t>Update </a:t>
            </a:r>
            <a:r>
              <a:rPr lang="en-US" dirty="0"/>
              <a:t>process is shown incorrectly (it shows 1.0.0-64). </a:t>
            </a:r>
            <a:r>
              <a:rPr lang="en-US" dirty="0" smtClean="0"/>
              <a:t>Continue </a:t>
            </a:r>
            <a:r>
              <a:rPr lang="en-US" dirty="0"/>
              <a:t>with the upgrade procedure and the unit will be upgraded to 1.1.0-R71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00163" y="5151438"/>
            <a:ext cx="618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3366FF"/>
                </a:solidFill>
                <a:latin typeface="Calibri" pitchFamily="34" charset="0"/>
              </a:rPr>
              <a:t>Release Note Link:</a:t>
            </a:r>
          </a:p>
          <a:p>
            <a:r>
              <a:rPr lang="en-US" altLang="zh-CN">
                <a:solidFill>
                  <a:srgbClr val="3366FF"/>
                </a:solidFill>
                <a:latin typeface="Calibri" pitchFamily="34" charset="0"/>
              </a:rPr>
              <a:t>http://ltxfaq.custhelp.com/app/answers/detail/a_id/1724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xps for use in new diagram for reviewers gu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12825"/>
            <a:ext cx="7696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00"/>
                </a:solidFill>
              </a:rPr>
              <a:t>x</a:t>
            </a:r>
            <a:r>
              <a:rPr lang="en-US" dirty="0" smtClean="0"/>
              <a:t>PrintServer Network </a:t>
            </a:r>
            <a:r>
              <a:rPr lang="en-US" dirty="0" err="1" smtClean="0"/>
              <a:t>Edition:</a:t>
            </a:r>
            <a:r>
              <a:rPr lang="en-US" dirty="0" err="1" smtClean="0">
                <a:solidFill>
                  <a:srgbClr val="009BD2"/>
                </a:solidFill>
              </a:rPr>
              <a:t>As</a:t>
            </a:r>
            <a:r>
              <a:rPr lang="en-US" dirty="0" smtClean="0">
                <a:solidFill>
                  <a:srgbClr val="009BD2"/>
                </a:solidFill>
              </a:rPr>
              <a:t> small as an iPhone</a:t>
            </a:r>
            <a:endParaRPr lang="en-US" dirty="0">
              <a:solidFill>
                <a:srgbClr val="009BD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7038" y="1536700"/>
            <a:ext cx="3346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Lantronix-branded 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slightly raised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With “</a:t>
            </a:r>
            <a:r>
              <a:rPr lang="en-US" sz="1600" b="1" dirty="0">
                <a:solidFill>
                  <a:srgbClr val="FF3300"/>
                </a:solidFill>
                <a:latin typeface="+mn-lt"/>
                <a:ea typeface="+mn-ea"/>
              </a:rPr>
              <a:t>x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” that glows Lantronix orange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3600" y="2133600"/>
            <a:ext cx="804863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231900"/>
            <a:ext cx="2479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Clean, elegant form factor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1620838" y="1570038"/>
            <a:ext cx="4953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9988" y="4800600"/>
            <a:ext cx="32607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SIMPLE to connect, use and monitor</a:t>
            </a:r>
          </a:p>
          <a:p>
            <a:pPr marL="227013" indent="-227013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»"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External (universal) power supply</a:t>
            </a:r>
          </a:p>
          <a:p>
            <a:pPr marL="227013" indent="-227013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»"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Red / green LEDs for RJ45 jack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0888" y="4495800"/>
            <a:ext cx="183991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Technical Overview</a:t>
            </a:r>
            <a:endParaRPr lang="en-US" altLang="zh-CN" i="1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77925"/>
            <a:ext cx="49641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791200" y="1371600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1.  xPrintServer supports DHCP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685800" y="5181600"/>
            <a:ext cx="769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Connect anywhere to your network (auto discovers / provisions printers on the subnet)*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33800" y="4800600"/>
            <a:ext cx="1143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429000" y="5943600"/>
            <a:ext cx="5341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 i="1">
                <a:latin typeface="Calibri" pitchFamily="34" charset="0"/>
              </a:rPr>
              <a:t>* For best performance, we recommend one (1) xPrintServer for every 7-10 printers on each subnet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5802313" y="1760538"/>
            <a:ext cx="3494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2.  After connecting xPrintServer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 to the network, xPrintServer will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 get IP address from DHCP server</a:t>
            </a: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5791200" y="2590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3.  xPrintServer queries your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 network printers using SNMP 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783263" y="3200400"/>
            <a:ext cx="2979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4. Discovered printers are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added to the printer list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5791200" y="3810000"/>
            <a:ext cx="2979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5.  xPrintServer connects to the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 Internet to retrieve printer </a:t>
            </a:r>
          </a:p>
          <a:p>
            <a:r>
              <a:rPr lang="en-US" altLang="zh-CN" sz="1600" b="1">
                <a:solidFill>
                  <a:srgbClr val="009BD2"/>
                </a:solidFill>
                <a:latin typeface="Calibri" pitchFamily="34" charset="0"/>
              </a:rPr>
              <a:t>     drivers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8163" y="2662238"/>
            <a:ext cx="8229600" cy="1143000"/>
          </a:xfrm>
        </p:spPr>
        <p:txBody>
          <a:bodyPr/>
          <a:lstStyle/>
          <a:p>
            <a:r>
              <a:rPr lang="en-US" altLang="zh-CN" smtClean="0"/>
              <a:t>Troubleshooting Guide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smtClean="0">
                <a:solidFill>
                  <a:srgbClr val="595959"/>
                </a:solidFill>
              </a:rPr>
              <a:t>I can’t find my xPrintServer!!</a:t>
            </a:r>
            <a:endParaRPr lang="en-US" altLang="zh-CN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Font typeface="Arial" charset="0"/>
              <a:buNone/>
            </a:pPr>
            <a:r>
              <a:rPr lang="en-US" altLang="zh-CN" smtClean="0">
                <a:solidFill>
                  <a:srgbClr val="595959"/>
                </a:solidFill>
              </a:rPr>
              <a:t>	URL: “xprintserver.local” doesn’t work! </a:t>
            </a:r>
            <a:endParaRPr lang="en-US" altLang="zh-CN" smtClean="0"/>
          </a:p>
          <a:p>
            <a:r>
              <a:rPr lang="en-US" altLang="zh-CN" smtClean="0"/>
              <a:t>Bonjour port is disabled within network</a:t>
            </a:r>
          </a:p>
          <a:p>
            <a:r>
              <a:rPr lang="en-US" altLang="zh-CN" smtClean="0"/>
              <a:t>Check the DHCP table from the DHCP server</a:t>
            </a:r>
          </a:p>
          <a:p>
            <a:r>
              <a:rPr lang="en-US" altLang="zh-CN" smtClean="0"/>
              <a:t>go to </a:t>
            </a:r>
            <a:r>
              <a:rPr lang="en-US" altLang="zh-CN" smtClean="0">
                <a:hlinkClick r:id="rId2"/>
              </a:rPr>
              <a:t>www.lantronix.com/findmyxprintserver</a:t>
            </a:r>
            <a:r>
              <a:rPr lang="en-US" altLang="zh-CN" smtClean="0"/>
              <a:t> </a:t>
            </a:r>
          </a:p>
          <a:p>
            <a:pPr lvl="1"/>
            <a:r>
              <a:rPr lang="en-US" altLang="zh-CN" smtClean="0"/>
              <a:t>Enter in serial number and we’ll discover your xPrintServer!</a:t>
            </a:r>
          </a:p>
          <a:p>
            <a:endParaRPr lang="en-US" altLang="zh-CN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Printer in the Printer List why cannot print??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zh-CN" sz="3000" b="1" smtClean="0">
                <a:solidFill>
                  <a:srgbClr val="595959"/>
                </a:solidFill>
              </a:rPr>
              <a:t>Test page not succeeded?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zh-CN" sz="3000" b="1" smtClean="0">
                <a:solidFill>
                  <a:srgbClr val="595959"/>
                </a:solidFill>
              </a:rPr>
              <a:t>IOS device report errors after sending print?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zh-CN" sz="3000" b="1" smtClean="0">
              <a:solidFill>
                <a:srgbClr val="595959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zh-CN" sz="3000" b="1" smtClean="0">
                <a:solidFill>
                  <a:srgbClr val="595959"/>
                </a:solidFill>
              </a:rPr>
              <a:t>Answer: Even the printer list in the printer List, it doesn’t means the printer driver is being loaded into XprintServer!! Or loaded a wrong driver!!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zh-CN" sz="3000" b="1" smtClean="0">
              <a:solidFill>
                <a:srgbClr val="595959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US" altLang="zh-CN" sz="3000" b="1" smtClean="0">
                <a:solidFill>
                  <a:srgbClr val="595959"/>
                </a:solidFill>
              </a:rPr>
              <a:t>xPrintServer can’t retrieve drivers </a:t>
            </a:r>
          </a:p>
          <a:p>
            <a:pPr lvl="1">
              <a:lnSpc>
                <a:spcPct val="80000"/>
              </a:lnSpc>
            </a:pPr>
            <a:r>
              <a:rPr lang="en-US" altLang="zh-CN" sz="2600" smtClean="0"/>
              <a:t>Check Internet access (outbound port 80)</a:t>
            </a:r>
          </a:p>
          <a:p>
            <a:pPr lvl="1">
              <a:lnSpc>
                <a:spcPct val="80000"/>
              </a:lnSpc>
            </a:pPr>
            <a:r>
              <a:rPr lang="en-US" altLang="zh-CN" sz="2600" smtClean="0"/>
              <a:t>Outbound connections blocked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zh-CN" sz="3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smtClean="0"/>
              <a:t>Auto Discovery – </a:t>
            </a:r>
            <a:br>
              <a:rPr lang="en-US" altLang="zh-CN" sz="4000" smtClean="0"/>
            </a:br>
            <a:r>
              <a:rPr lang="en-US" altLang="zh-CN" sz="4000" smtClean="0"/>
              <a:t>Wrong Printer Driver Loaded</a:t>
            </a: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9144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Manually Add Printer – Select the right Printer </a:t>
            </a:r>
            <a:r>
              <a:rPr lang="en-US" dirty="0"/>
              <a:t>D</a:t>
            </a:r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417638"/>
            <a:ext cx="6753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Add Printer – Discovered / other </a:t>
            </a:r>
            <a:r>
              <a:rPr lang="en-US" dirty="0"/>
              <a:t>P</a:t>
            </a:r>
            <a:r>
              <a:rPr lang="en-US" dirty="0" smtClean="0"/>
              <a:t>rinter Protocol</a:t>
            </a:r>
            <a:endParaRPr lang="en-US" dirty="0"/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463" y="1417638"/>
            <a:ext cx="68961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425</Words>
  <Application>Microsoft Macintosh PowerPoint</Application>
  <PresentationFormat>On-screen Show (4:3)</PresentationFormat>
  <Paragraphs>70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Calibri</vt:lpstr>
      <vt:lpstr>宋体</vt:lpstr>
      <vt:lpstr>Arial</vt:lpstr>
      <vt:lpstr>Office Theme</vt:lpstr>
      <vt:lpstr>  </vt:lpstr>
      <vt:lpstr>xPrintServer Network Edition:As small as an iPhone</vt:lpstr>
      <vt:lpstr>Technical Overview</vt:lpstr>
      <vt:lpstr>Troubleshooting Guide</vt:lpstr>
      <vt:lpstr>I can’t find my xPrintServer!!</vt:lpstr>
      <vt:lpstr>Printer in the Printer List why cannot print??</vt:lpstr>
      <vt:lpstr>Auto Discovery –  Wrong Printer Driver Loaded</vt:lpstr>
      <vt:lpstr>Manually Add Printer – Select the right Printer Driver</vt:lpstr>
      <vt:lpstr>Add Printer – Discovered / other Printer Protocol</vt:lpstr>
      <vt:lpstr>Select the right printer driver</vt:lpstr>
      <vt:lpstr>If your iOS device doesn’t see provisioned printers: </vt:lpstr>
      <vt:lpstr>Air Print Requirement – Router Sonic Wall –SonicOS</vt:lpstr>
      <vt:lpstr>幻灯片 13</vt:lpstr>
      <vt:lpstr>幻灯片 14</vt:lpstr>
      <vt:lpstr>幻灯片 15</vt:lpstr>
      <vt:lpstr>Still No Hope??</vt:lpstr>
      <vt:lpstr>幻灯片 17</vt:lpstr>
      <vt:lpstr>FW version 1.1.0-64 to 1.1.0-71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Victor Wong</dc:creator>
  <cp:lastModifiedBy>Sherry Zhang</cp:lastModifiedBy>
  <cp:revision>7</cp:revision>
  <dcterms:created xsi:type="dcterms:W3CDTF">2012-05-11T03:08:16Z</dcterms:created>
  <dcterms:modified xsi:type="dcterms:W3CDTF">2012-05-16T08:22:01Z</dcterms:modified>
</cp:coreProperties>
</file>